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80" r:id="rId25"/>
    <p:sldId id="279" r:id="rId26"/>
    <p:sldId id="281" r:id="rId27"/>
    <p:sldId id="282" r:id="rId28"/>
    <p:sldId id="283" r:id="rId29"/>
    <p:sldId id="284" r:id="rId30"/>
    <p:sldId id="285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7" d="100"/>
          <a:sy n="87" d="100"/>
        </p:scale>
        <p:origin x="1464" y="6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10/25/2019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10/25/2019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Minikube</a:t>
            </a:r>
            <a:r>
              <a:rPr lang="en-US" dirty="0" smtClean="0"/>
              <a:t> - I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By</a:t>
            </a:r>
          </a:p>
          <a:p>
            <a:r>
              <a:rPr lang="en-US" dirty="0" err="1" smtClean="0"/>
              <a:t>Arun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10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400" y="152400"/>
            <a:ext cx="8839200" cy="65532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11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400" y="152400"/>
            <a:ext cx="8839200" cy="65532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13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400" y="152400"/>
            <a:ext cx="8686800" cy="65532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14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400" y="228600"/>
            <a:ext cx="8839200" cy="64770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15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400" y="152400"/>
            <a:ext cx="8839200" cy="65532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16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400" y="152400"/>
            <a:ext cx="8839200" cy="64770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17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400" y="228600"/>
            <a:ext cx="8839200" cy="64008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19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400" y="152400"/>
            <a:ext cx="8839200" cy="65532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20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400" y="152400"/>
            <a:ext cx="8839200" cy="65532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21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400" y="152400"/>
            <a:ext cx="8839200" cy="64770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1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600" y="228600"/>
            <a:ext cx="8610600" cy="64008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22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400" y="152400"/>
            <a:ext cx="8839200" cy="65532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23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400" y="152400"/>
            <a:ext cx="8839200" cy="65532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1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400" y="152400"/>
            <a:ext cx="8839200" cy="65532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2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400" y="152400"/>
            <a:ext cx="8839200" cy="65532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5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400" y="152400"/>
            <a:ext cx="8839200" cy="6477000"/>
          </a:xfr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3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400" y="228600"/>
            <a:ext cx="8839200" cy="6477000"/>
          </a:xfr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6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400" y="228600"/>
            <a:ext cx="8839200" cy="6477000"/>
          </a:xfr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7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400" y="228600"/>
            <a:ext cx="8839200" cy="6477000"/>
          </a:xfr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8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400" y="152400"/>
            <a:ext cx="8839200" cy="6553200"/>
          </a:xfr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9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400" y="152400"/>
            <a:ext cx="8839200" cy="6553200"/>
          </a:xfr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2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400" y="152400"/>
            <a:ext cx="8839200" cy="65532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10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400" y="152400"/>
            <a:ext cx="8839200" cy="6553200"/>
          </a:xfr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11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400" y="152400"/>
            <a:ext cx="8839200" cy="6477000"/>
          </a:xfr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12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400" y="152400"/>
            <a:ext cx="8839200" cy="6477000"/>
          </a:xfr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14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400" y="152400"/>
            <a:ext cx="8839200" cy="6553200"/>
          </a:xfr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15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400" y="152400"/>
            <a:ext cx="8839200" cy="6553200"/>
          </a:xfr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16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400" y="152400"/>
            <a:ext cx="8839200" cy="6553200"/>
          </a:xfr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17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400" y="228600"/>
            <a:ext cx="8839200" cy="6629400"/>
          </a:xfr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18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400" y="152400"/>
            <a:ext cx="8839200" cy="6553200"/>
          </a:xfr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19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400" y="228600"/>
            <a:ext cx="8839200" cy="6477000"/>
          </a:xfr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19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400" y="228600"/>
            <a:ext cx="8839200" cy="6477000"/>
          </a:xfr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3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400" y="152400"/>
            <a:ext cx="8839200" cy="64770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20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400" y="152400"/>
            <a:ext cx="8839200" cy="6477000"/>
          </a:xfr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22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400" y="152400"/>
            <a:ext cx="8839200" cy="6553200"/>
          </a:xfr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22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400" y="152400"/>
            <a:ext cx="8839200" cy="6553200"/>
          </a:xfr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23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400" y="228600"/>
            <a:ext cx="8839200" cy="6400800"/>
          </a:xfr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24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200" y="152400"/>
            <a:ext cx="8839200" cy="6553200"/>
          </a:xfr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25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400" y="228600"/>
            <a:ext cx="8839200" cy="6477000"/>
          </a:xfr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26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400" y="152400"/>
            <a:ext cx="8839200" cy="6553200"/>
          </a:xfr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27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400" y="152400"/>
            <a:ext cx="8839200" cy="6400800"/>
          </a:xfr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28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400" y="228600"/>
            <a:ext cx="8839200" cy="6477000"/>
          </a:xfr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30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400" y="228600"/>
            <a:ext cx="8839200" cy="6400800"/>
          </a:xfr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4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400" y="228600"/>
            <a:ext cx="8839200" cy="64770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31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400" y="228600"/>
            <a:ext cx="8839200" cy="6400800"/>
          </a:xfr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6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400" y="228600"/>
            <a:ext cx="8839200" cy="64008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7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400" y="152400"/>
            <a:ext cx="8839200" cy="65532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8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400" y="228600"/>
            <a:ext cx="8839200" cy="64770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9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400" y="152400"/>
            <a:ext cx="8839200" cy="64770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</TotalTime>
  <Words>5</Words>
  <Application>Microsoft Office PowerPoint</Application>
  <PresentationFormat>On-screen Show (4:3)</PresentationFormat>
  <Paragraphs>3</Paragraphs>
  <Slides>50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3" baseType="lpstr">
      <vt:lpstr>Arial</vt:lpstr>
      <vt:lpstr>Calibri</vt:lpstr>
      <vt:lpstr>Office Theme</vt:lpstr>
      <vt:lpstr>Minikube - I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Minikube - I </dc:title>
  <dc:creator>Arunvel Arunachalam</dc:creator>
  <cp:lastModifiedBy>Arun</cp:lastModifiedBy>
  <cp:revision>52</cp:revision>
  <dcterms:created xsi:type="dcterms:W3CDTF">2006-08-16T00:00:00Z</dcterms:created>
  <dcterms:modified xsi:type="dcterms:W3CDTF">2019-10-25T04:03:00Z</dcterms:modified>
</cp:coreProperties>
</file>